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58" r:id="rId8"/>
    <p:sldId id="263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0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1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5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6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2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7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8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6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5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3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5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9D888-A606-4B17-BBDA-4D1EE989483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4FCA7-F031-43C8-9472-871C2FDC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4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AfricaRISING</a:t>
            </a:r>
            <a:r>
              <a:rPr lang="en-GB" dirty="0" smtClean="0"/>
              <a:t> Ethiopia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Current </a:t>
            </a:r>
            <a:r>
              <a:rPr lang="en-GB" dirty="0" smtClean="0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30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Six Quick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Quick Feeds ILRI / ICARDA</a:t>
            </a:r>
          </a:p>
          <a:p>
            <a:r>
              <a:rPr lang="en-GB" dirty="0" smtClean="0"/>
              <a:t>Quick Water IWMI / ILRI</a:t>
            </a:r>
          </a:p>
          <a:p>
            <a:r>
              <a:rPr lang="en-GB" dirty="0" smtClean="0"/>
              <a:t>Integration of pulses ICARDA</a:t>
            </a:r>
          </a:p>
          <a:p>
            <a:r>
              <a:rPr lang="en-GB" dirty="0" smtClean="0"/>
              <a:t>Tree - livestock interactions ICRAF / ILRI</a:t>
            </a:r>
          </a:p>
          <a:p>
            <a:r>
              <a:rPr lang="en-GB" dirty="0" smtClean="0"/>
              <a:t>Research Design ILRI / CIMMYT</a:t>
            </a:r>
          </a:p>
          <a:p>
            <a:pPr marL="0" indent="0" algn="ctr">
              <a:spcBef>
                <a:spcPts val="3000"/>
              </a:spcBef>
              <a:buNone/>
            </a:pPr>
            <a:r>
              <a:rPr lang="en-GB" sz="2400" dirty="0" smtClean="0"/>
              <a:t>(</a:t>
            </a:r>
            <a:r>
              <a:rPr lang="en-GB" sz="2400" dirty="0" smtClean="0"/>
              <a:t>All engaged with </a:t>
            </a:r>
            <a:r>
              <a:rPr lang="en-GB" sz="2400" dirty="0" smtClean="0"/>
              <a:t>EIAR / regional ARCs </a:t>
            </a:r>
            <a:r>
              <a:rPr lang="en-GB" sz="2400" dirty="0" smtClean="0"/>
              <a:t>at some level)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064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Design ILRI /CIMMYT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Inputs to earlier </a:t>
            </a:r>
            <a:r>
              <a:rPr lang="en-GB" dirty="0" smtClean="0"/>
              <a:t>drafts of research framework</a:t>
            </a:r>
            <a:endParaRPr lang="en-GB" dirty="0" smtClean="0"/>
          </a:p>
          <a:p>
            <a:r>
              <a:rPr lang="en-GB" dirty="0" smtClean="0"/>
              <a:t>Opportunities to support the selection of techniques at the project level</a:t>
            </a:r>
          </a:p>
          <a:p>
            <a:r>
              <a:rPr lang="en-GB" dirty="0" smtClean="0"/>
              <a:t>Other opportunities to use this project to strengthen / expand the programme research framework.</a:t>
            </a:r>
          </a:p>
          <a:p>
            <a:r>
              <a:rPr lang="en-GB" dirty="0" smtClean="0"/>
              <a:t>Project workshop will bring together some key players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93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Trajectories (IWMI / ILRI)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44822"/>
            <a:ext cx="8229600" cy="4236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2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Characterisation / Typologies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en-GB" dirty="0" smtClean="0"/>
              <a:t>Livelihoods asset based </a:t>
            </a:r>
            <a:r>
              <a:rPr lang="en-GB" dirty="0" smtClean="0"/>
              <a:t>ILRI / ICARDA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4828340"/>
            <a:ext cx="8229600" cy="121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Indigenous </a:t>
            </a:r>
            <a:r>
              <a:rPr lang="en-GB" dirty="0" smtClean="0"/>
              <a:t>knowledge ICRAF / </a:t>
            </a:r>
            <a:r>
              <a:rPr lang="en-GB" dirty="0" smtClean="0"/>
              <a:t>ILRI</a:t>
            </a:r>
          </a:p>
          <a:p>
            <a:r>
              <a:rPr lang="en-GB" dirty="0" smtClean="0"/>
              <a:t>Participatory ILRI / CIMMYT</a:t>
            </a:r>
            <a:endParaRPr lang="en-US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844166"/>
              </p:ext>
            </p:extLst>
          </p:nvPr>
        </p:nvGraphicFramePr>
        <p:xfrm>
          <a:off x="611560" y="2348880"/>
          <a:ext cx="7620000" cy="2027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</a:tblGrid>
              <a:tr h="91454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Shared</a:t>
                      </a:r>
                      <a:r>
                        <a:rPr lang="en-GB" sz="1800" baseline="0" dirty="0" smtClean="0"/>
                        <a:t> knowledge and </a:t>
                      </a:r>
                      <a:r>
                        <a:rPr lang="en-GB" sz="1800" dirty="0" smtClean="0"/>
                        <a:t>skills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 smtClean="0"/>
                        <a:t>Quality of community leadership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Status in</a:t>
                      </a:r>
                      <a:r>
                        <a:rPr lang="en-GB" sz="1800" baseline="0" dirty="0" smtClean="0"/>
                        <a:t> community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Idder</a:t>
                      </a:r>
                      <a:r>
                        <a:rPr lang="en-GB" sz="1800" dirty="0" smtClean="0"/>
                        <a:t> member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High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4.53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4.07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4.23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3.84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Medium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4.47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2.26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2.50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3.13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</a:tr>
              <a:tr h="37089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Low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3.00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2.92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2.00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4.15</a:t>
                      </a:r>
                      <a:endParaRPr lang="en-US" sz="1800" dirty="0"/>
                    </a:p>
                  </a:txBody>
                  <a:tcPr marL="91431" marR="91431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51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Selection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Chris Legg analysis</a:t>
            </a:r>
          </a:p>
          <a:p>
            <a:r>
              <a:rPr lang="en-GB" dirty="0" smtClean="0"/>
              <a:t>Continuity / meeting expectations raised by Quick Wins</a:t>
            </a:r>
          </a:p>
          <a:p>
            <a:r>
              <a:rPr lang="en-GB" dirty="0" smtClean="0"/>
              <a:t>Other potential synergies (CRP 1.2 / CRP 3.7 etc.)</a:t>
            </a:r>
          </a:p>
          <a:p>
            <a:r>
              <a:rPr lang="en-GB" dirty="0" smtClean="0"/>
              <a:t>More detailed assessments of potential for SI / crop-livestock synergies</a:t>
            </a:r>
          </a:p>
          <a:p>
            <a:r>
              <a:rPr lang="en-GB" dirty="0" smtClean="0"/>
              <a:t>90% firm after planning workshop</a:t>
            </a:r>
          </a:p>
          <a:p>
            <a:r>
              <a:rPr lang="en-GB" dirty="0" smtClean="0"/>
              <a:t>Should it be phased / needs focus on RF / hypotheses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5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 (</a:t>
            </a:r>
            <a:r>
              <a:rPr lang="en-GB" dirty="0" err="1" smtClean="0"/>
              <a:t>Ethio</a:t>
            </a:r>
            <a:r>
              <a:rPr lang="en-GB" dirty="0" smtClean="0"/>
              <a:t>-specific)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Quick wins workshops</a:t>
            </a:r>
          </a:p>
          <a:p>
            <a:pPr lvl="1"/>
            <a:r>
              <a:rPr lang="en-GB" dirty="0" smtClean="0"/>
              <a:t>Quick Feeds 3 – 4 September</a:t>
            </a:r>
          </a:p>
          <a:p>
            <a:pPr lvl="1"/>
            <a:r>
              <a:rPr lang="en-GB" dirty="0" smtClean="0"/>
              <a:t>Research Design 13 – 14 </a:t>
            </a:r>
            <a:r>
              <a:rPr lang="en-GB" dirty="0" smtClean="0"/>
              <a:t>September</a:t>
            </a:r>
          </a:p>
          <a:p>
            <a:pPr lvl="1"/>
            <a:r>
              <a:rPr lang="en-GB" dirty="0" smtClean="0"/>
              <a:t>Quick Water 14 September</a:t>
            </a:r>
            <a:endParaRPr lang="en-GB" dirty="0" smtClean="0"/>
          </a:p>
          <a:p>
            <a:r>
              <a:rPr lang="en-GB" dirty="0" smtClean="0"/>
              <a:t>Review and planning workshop </a:t>
            </a:r>
            <a:r>
              <a:rPr lang="en-GB" dirty="0" smtClean="0"/>
              <a:t>17 – 18 September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6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en-GB" b="1" dirty="0" smtClean="0"/>
              <a:t>Positives</a:t>
            </a:r>
          </a:p>
          <a:p>
            <a:pPr lvl="1"/>
            <a:r>
              <a:rPr lang="en-GB" dirty="0" smtClean="0"/>
              <a:t>Quick wins off to a strong start</a:t>
            </a:r>
          </a:p>
          <a:p>
            <a:pPr lvl="1"/>
            <a:r>
              <a:rPr lang="en-GB" dirty="0" smtClean="0"/>
              <a:t>On the ground NARS collaborations are effective</a:t>
            </a:r>
          </a:p>
          <a:p>
            <a:pPr lvl="1"/>
            <a:r>
              <a:rPr lang="en-GB" dirty="0" smtClean="0"/>
              <a:t>Inter-centre collaboration very encouraging</a:t>
            </a:r>
          </a:p>
          <a:p>
            <a:pPr lvl="1"/>
            <a:endParaRPr lang="en-GB" dirty="0"/>
          </a:p>
          <a:p>
            <a:r>
              <a:rPr lang="en-GB" b="1" dirty="0" smtClean="0"/>
              <a:t>Negatives</a:t>
            </a:r>
          </a:p>
          <a:p>
            <a:pPr lvl="1"/>
            <a:r>
              <a:rPr lang="en-GB" dirty="0" smtClean="0"/>
              <a:t>Higher </a:t>
            </a:r>
            <a:r>
              <a:rPr lang="en-GB" dirty="0" smtClean="0"/>
              <a:t>level partnership building needs more work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3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Outstanding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Staffing</a:t>
            </a:r>
          </a:p>
          <a:p>
            <a:pPr lvl="1"/>
            <a:r>
              <a:rPr lang="en-GB" dirty="0" smtClean="0"/>
              <a:t>Existing CG personnel / recruitment</a:t>
            </a:r>
          </a:p>
          <a:p>
            <a:pPr lvl="1"/>
            <a:r>
              <a:rPr lang="en-GB" dirty="0" smtClean="0"/>
              <a:t>M &amp; E </a:t>
            </a:r>
            <a:r>
              <a:rPr lang="en-GB" dirty="0" smtClean="0"/>
              <a:t>“responsibilities” </a:t>
            </a:r>
            <a:r>
              <a:rPr lang="en-GB" dirty="0" smtClean="0"/>
              <a:t>(share?)</a:t>
            </a:r>
          </a:p>
          <a:p>
            <a:r>
              <a:rPr lang="en-GB" dirty="0" smtClean="0"/>
              <a:t>How </a:t>
            </a:r>
            <a:r>
              <a:rPr lang="en-GB" dirty="0" smtClean="0"/>
              <a:t>to mobilise</a:t>
            </a:r>
          </a:p>
          <a:p>
            <a:pPr lvl="1"/>
            <a:r>
              <a:rPr lang="en-GB" dirty="0" smtClean="0"/>
              <a:t>Coordinated research or “Challenge” / Opportunistic</a:t>
            </a:r>
          </a:p>
          <a:p>
            <a:pPr lvl="1"/>
            <a:r>
              <a:rPr lang="en-GB" dirty="0" smtClean="0"/>
              <a:t>Both? What would the split be - 80 : 20?</a:t>
            </a:r>
          </a:p>
          <a:p>
            <a:pPr lvl="1"/>
            <a:r>
              <a:rPr lang="en-GB" dirty="0" smtClean="0"/>
              <a:t>Full / inclusive engagement with partners (NARS + CG)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68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304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AfricaRISING Ethiopia</vt:lpstr>
      <vt:lpstr>Six Quick Wins</vt:lpstr>
      <vt:lpstr>Research Design ILRI /CIMMYT</vt:lpstr>
      <vt:lpstr>Trajectories (IWMI / ILRI)</vt:lpstr>
      <vt:lpstr>Characterisation / Typologies </vt:lpstr>
      <vt:lpstr>Site Selection Criteria</vt:lpstr>
      <vt:lpstr>Meetings (Ethio-specific)</vt:lpstr>
      <vt:lpstr>PowerPoint Presentation</vt:lpstr>
      <vt:lpstr>Outstanding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AfricaRISING Ethiopia</dc:title>
  <dc:creator>Thorne, Peter (ILRI)</dc:creator>
  <cp:lastModifiedBy>Thorne, Peter (ILRI)</cp:lastModifiedBy>
  <cp:revision>10</cp:revision>
  <dcterms:created xsi:type="dcterms:W3CDTF">2012-07-18T07:53:31Z</dcterms:created>
  <dcterms:modified xsi:type="dcterms:W3CDTF">2012-09-04T18:41:48Z</dcterms:modified>
</cp:coreProperties>
</file>